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393" y="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577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375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4249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34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61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71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756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968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542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761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412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9F9F-518E-447E-B2AB-326D05F6A3A9}" type="datetimeFigureOut">
              <a:rPr lang="sk-SK" smtClean="0"/>
              <a:t>19. 7. 2023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449C5-19C9-46E3-9576-1382B07C28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576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3933" y="1667934"/>
            <a:ext cx="9144000" cy="2751666"/>
          </a:xfrm>
          <a:ln w="57150">
            <a:solidFill>
              <a:srgbClr val="C00000"/>
            </a:solidFill>
          </a:ln>
        </p:spPr>
        <p:txBody>
          <a:bodyPr anchor="ctr"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>
                <a:latin typeface="Comic Sans MS" panose="030F0702030302020204" pitchFamily="66" charset="0"/>
              </a:rPr>
              <a:t>Strelecká  súťaž </a:t>
            </a:r>
            <a:br>
              <a:rPr lang="sk-SK" dirty="0" smtClean="0">
                <a:latin typeface="Comic Sans MS" panose="030F0702030302020204" pitchFamily="66" charset="0"/>
              </a:rPr>
            </a:br>
            <a:r>
              <a:rPr lang="sk-SK" dirty="0" smtClean="0">
                <a:latin typeface="Comic Sans MS" panose="030F0702030302020204" pitchFamily="66" charset="0"/>
              </a:rPr>
              <a:t>v Martine</a:t>
            </a:r>
            <a:br>
              <a:rPr lang="sk-SK" dirty="0" smtClean="0">
                <a:latin typeface="Comic Sans MS" panose="030F0702030302020204" pitchFamily="66" charset="0"/>
              </a:rPr>
            </a:br>
            <a:r>
              <a:rPr lang="sk-SK" dirty="0" smtClean="0">
                <a:latin typeface="Comic Sans MS" panose="030F0702030302020204" pitchFamily="66" charset="0"/>
              </a:rPr>
              <a:t>8.6.2023</a:t>
            </a:r>
            <a:br>
              <a:rPr lang="sk-SK" dirty="0" smtClean="0">
                <a:latin typeface="Comic Sans MS" panose="030F0702030302020204" pitchFamily="66" charset="0"/>
              </a:rPr>
            </a:b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345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148893"/>
              </p:ext>
            </p:extLst>
          </p:nvPr>
        </p:nvGraphicFramePr>
        <p:xfrm>
          <a:off x="501650" y="358775"/>
          <a:ext cx="11950700" cy="633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kument" r:id="rId3" imgW="8450112" imgH="4493115" progId="Word.Document.12">
                  <p:embed/>
                </p:oleObj>
              </mc:Choice>
              <mc:Fallback>
                <p:oleObj name="Dokument" r:id="rId3" imgW="8450112" imgH="44931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1650" y="358775"/>
                        <a:ext cx="11950700" cy="633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099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67" y="954901"/>
            <a:ext cx="3930975" cy="2948231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67" y="4141800"/>
            <a:ext cx="3344331" cy="250824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5" y="950381"/>
            <a:ext cx="3937001" cy="2952751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3611607" y="35517"/>
            <a:ext cx="3615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Nástup súťažiacich </a:t>
            </a:r>
          </a:p>
          <a:p>
            <a:pPr algn="ctr"/>
            <a:r>
              <a:rPr lang="sk-SK" dirty="0" smtClean="0"/>
              <a:t>Privítanie a poučenie pred streľbou</a:t>
            </a:r>
          </a:p>
          <a:p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7146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35" y="438286"/>
            <a:ext cx="3786998" cy="2840248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848" y="4076313"/>
            <a:ext cx="3518885" cy="263916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2" y="4076313"/>
            <a:ext cx="3581401" cy="2686051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4876800" y="68954"/>
            <a:ext cx="1818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Na palebnej čiare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080000" y="36478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Víťazi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136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66" y="4102100"/>
            <a:ext cx="3547534" cy="263101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10" y="4102100"/>
            <a:ext cx="3508024" cy="263101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66" y="975780"/>
            <a:ext cx="3547534" cy="266065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6" y="986362"/>
            <a:ext cx="3519314" cy="2639486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4859867" y="44873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Víťazi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2325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13</Words>
  <Application>Microsoft Office PowerPoint</Application>
  <PresentationFormat>Širokouhlá</PresentationFormat>
  <Paragraphs>7</Paragraphs>
  <Slides>5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Motív Office</vt:lpstr>
      <vt:lpstr>Dokument</vt:lpstr>
      <vt:lpstr>  Strelecká  súťaž  v Martine 8.6.2023  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Strelecká  súťaž</dc:title>
  <dc:creator>Martin</dc:creator>
  <cp:lastModifiedBy>Martin</cp:lastModifiedBy>
  <cp:revision>11</cp:revision>
  <dcterms:created xsi:type="dcterms:W3CDTF">2023-07-19T07:58:39Z</dcterms:created>
  <dcterms:modified xsi:type="dcterms:W3CDTF">2023-07-19T09:22:38Z</dcterms:modified>
  <cp:contentStatus/>
</cp:coreProperties>
</file>